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03C2-B735-5B4F-8082-0500D462483F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2F2A-43E3-F844-8EBF-16F259541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03C2-B735-5B4F-8082-0500D462483F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2F2A-43E3-F844-8EBF-16F259541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03C2-B735-5B4F-8082-0500D462483F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2F2A-43E3-F844-8EBF-16F259541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03C2-B735-5B4F-8082-0500D462483F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2F2A-43E3-F844-8EBF-16F259541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03C2-B735-5B4F-8082-0500D462483F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2F2A-43E3-F844-8EBF-16F259541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03C2-B735-5B4F-8082-0500D462483F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2F2A-43E3-F844-8EBF-16F259541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03C2-B735-5B4F-8082-0500D462483F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2F2A-43E3-F844-8EBF-16F259541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03C2-B735-5B4F-8082-0500D462483F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2F2A-43E3-F844-8EBF-16F259541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03C2-B735-5B4F-8082-0500D462483F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2F2A-43E3-F844-8EBF-16F259541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03C2-B735-5B4F-8082-0500D462483F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2F2A-43E3-F844-8EBF-16F259541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03C2-B735-5B4F-8082-0500D462483F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2F2A-43E3-F844-8EBF-16F259541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03C2-B735-5B4F-8082-0500D462483F}" type="datetimeFigureOut">
              <a:rPr lang="en-US" smtClean="0"/>
              <a:pPr/>
              <a:t>8/6/10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82F2A-43E3-F844-8EBF-16F259541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NUL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file://localhost/Applications/MAMP/htdocs/peering/white-papers/IX_Playbook_images/PeeringMatrix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file://localhost/Applications/MAMP/htdocs/peering/white-papers/IX_Playbook_images/Price%20to%20value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file://localhost/Applications/MAMP/htdocs/peering/white-papers/IX_Playbook_images/tactic%202%20-%20buy%20in%20peers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file://localhost/Applications/MAMP/htdocs/peering/white-papers/IX_Playbook_images/tactic%206%20-%20group%20buy%20in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file://localhost/Applications/MAMP/htdocs/peering/white-papers/IX_Playbook_images/timeSkew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file://localhost/Applications/MAMP/htdocs/peering/white-papers/IX_Playbook_images/uniqueNetworks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file://localhost/Applications/MAMP/htdocs/peering/white-papers/IX_Playbook_images/value%20of%20LINX%20135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file://localhost/Applications/MAMP/htdocs/peering/white-papers/IX_Playbook_images/actual%20peering%20matrix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file://localhost/Applications/MAMP/htdocs/peering/white-papers/IX_Playbook_images/calculation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file://localhost/Applications/MAMP/htdocs/peering/white-papers/IX_Playbook_images/divide%20and%20conquer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file://localhost/Applications/MAMP/htdocs/peering/white-papers/IX_Playbook_images/dropPrices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file://localhost/Applications/MAMP/htdocs/peering/white-papers/IX_Playbook_images/EQIX-vs-MaeEast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file://localhost/Applications/MAMP/htdocs/peering/white-papers/IX_Playbook_images/evade%20and%20attack%20weakness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file://localhost/Applications/MAMP/htdocs/peering/white-papers/IX_Playbook_images/JP%20IX%20Competition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file://localhost/Applications/MAMP/htdocs/peering/white-papers/IX_Playbook_images/NetworkExternality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8820"/>
            <a:ext cx="7772400" cy="1470025"/>
          </a:xfrm>
        </p:spPr>
        <p:txBody>
          <a:bodyPr/>
          <a:lstStyle/>
          <a:p>
            <a:r>
              <a:rPr lang="en-US" dirty="0" smtClean="0"/>
              <a:t>The Art of Peering: The IX Playbook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r>
              <a:rPr lang="en-US" dirty="0" smtClean="0"/>
              <a:t>William B. Norton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err="1" smtClean="0"/>
              <a:t>DrPeering</a:t>
            </a:r>
            <a:r>
              <a:rPr lang="en-US" dirty="0" smtClean="0"/>
              <a:t> International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426" y="29173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 work – follow the white paper sections and insert the </a:t>
            </a:r>
            <a:r>
              <a:rPr lang="en-US" smtClean="0"/>
              <a:t>image files</a:t>
            </a:r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562600"/>
            <a:ext cx="2674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sz="1600"/>
              <a:t>11-12 August 2010</a:t>
            </a:r>
            <a:br>
              <a:rPr lang="en-US" sz="1600"/>
            </a:br>
            <a:r>
              <a:rPr lang="en-US" sz="1600"/>
              <a:t>Nairobi, Kenya</a:t>
            </a:r>
            <a:br>
              <a:rPr lang="en-US" sz="1600"/>
            </a:br>
            <a:r>
              <a:rPr lang="en-US" sz="1600"/>
              <a:t>Sarova Panafric Hotel Nairobi</a:t>
            </a:r>
          </a:p>
        </p:txBody>
      </p:sp>
      <p:pic>
        <p:nvPicPr>
          <p:cNvPr id="6" name="Picture 5" descr="DrPSmall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6335713"/>
            <a:ext cx="7318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owerPointFooter.png" descr="/Applications/MAMP/htdocs/peering/img/PowerPointFooter.png"/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6415088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" y="6477000"/>
            <a:ext cx="769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sz="1400" b="1"/>
              <a:t>African Peering and Interconnection Forum: Unlocking Africa’s Regional Interconnection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Peering Matrix</a:t>
            </a:r>
            <a:endParaRPr lang="en-US" dirty="0"/>
          </a:p>
        </p:txBody>
      </p:sp>
      <p:pic>
        <p:nvPicPr>
          <p:cNvPr id="4" name="PeeringMatrix.jpg" descr="/Applications/MAMP/htdocs/peering/white-papers/IX_Playbook_images/PeeringMatrix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7989" r="-17989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to Value</a:t>
            </a:r>
            <a:endParaRPr lang="en-US" dirty="0"/>
          </a:p>
        </p:txBody>
      </p:sp>
      <p:pic>
        <p:nvPicPr>
          <p:cNvPr id="4" name="Price to value.jpg" descr="/Applications/MAMP/htdocs/peering/white-papers/IX_Playbook_images/Price to value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8403" r="-18403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 in Peers</a:t>
            </a:r>
            <a:endParaRPr lang="en-US" dirty="0"/>
          </a:p>
        </p:txBody>
      </p:sp>
      <p:pic>
        <p:nvPicPr>
          <p:cNvPr id="4" name="tactic 2 - buy in peers.jpg" descr="/Applications/MAMP/htdocs/peering/white-papers/IX_Playbook_images/tactic 2 - buy in peers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8083" r="-18083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Buy in</a:t>
            </a:r>
            <a:endParaRPr lang="en-US" dirty="0"/>
          </a:p>
        </p:txBody>
      </p:sp>
      <p:pic>
        <p:nvPicPr>
          <p:cNvPr id="4" name="tactic 6 - group buy in.jpg" descr="/Applications/MAMP/htdocs/peering/white-papers/IX_Playbook_images/tactic 6 - group buy in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Skew Stickiness</a:t>
            </a:r>
            <a:endParaRPr lang="en-US" dirty="0"/>
          </a:p>
        </p:txBody>
      </p:sp>
      <p:pic>
        <p:nvPicPr>
          <p:cNvPr id="4" name="timeSkew.jpg" descr="/Applications/MAMP/htdocs/peering/white-papers/IX_Playbook_images/timeSkew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Networks</a:t>
            </a:r>
            <a:endParaRPr lang="en-US" dirty="0"/>
          </a:p>
        </p:txBody>
      </p:sp>
      <p:pic>
        <p:nvPicPr>
          <p:cNvPr id="4" name="uniqueNetworks.jpg" descr="/Applications/MAMP/htdocs/peering/white-papers/IX_Playbook_images/uniqueNetworks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7989" r="-17989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LINX 135</a:t>
            </a:r>
            <a:endParaRPr lang="en-US" dirty="0"/>
          </a:p>
        </p:txBody>
      </p:sp>
      <p:pic>
        <p:nvPicPr>
          <p:cNvPr id="4" name="value of LINX 135.jpg" descr="/Applications/MAMP/htdocs/peering/white-papers/IX_Playbook_images/value of LINX 135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8081" r="-18081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Peering Matrix</a:t>
            </a:r>
            <a:endParaRPr lang="en-US" dirty="0"/>
          </a:p>
        </p:txBody>
      </p:sp>
      <p:pic>
        <p:nvPicPr>
          <p:cNvPr id="4" name="actual peering matrix.jpg" descr="/Applications/MAMP/htdocs/peering/white-papers/IX_Playbook_images/actual peering matrix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8021" r="-18021"/>
          <a:stretch>
            <a:fillRect/>
          </a:stretch>
        </p:blipFill>
        <p:spPr/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IX</a:t>
            </a:r>
            <a:endParaRPr lang="en-US" dirty="0"/>
          </a:p>
        </p:txBody>
      </p:sp>
      <p:pic>
        <p:nvPicPr>
          <p:cNvPr id="4" name="calculation.jpg" descr="/Applications/MAMP/htdocs/peering/white-papers/IX_Playbook_images/calculation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t="-23459" b="-23459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divide and conquer.jpg" descr="/Applications/MAMP/htdocs/peering/white-papers/IX_Playbook_images/divide and conquer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7996" r="-17996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Prices</a:t>
            </a:r>
            <a:endParaRPr lang="en-US" dirty="0"/>
          </a:p>
        </p:txBody>
      </p:sp>
      <p:pic>
        <p:nvPicPr>
          <p:cNvPr id="4" name="dropPrices.jpg" descr="/Applications/MAMP/htdocs/peering/white-papers/IX_Playbook_images/dropPrices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8289" r="-18289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EQIX </a:t>
            </a:r>
            <a:r>
              <a:rPr lang="en-US" dirty="0" err="1" smtClean="0"/>
              <a:t>vs</a:t>
            </a:r>
            <a:r>
              <a:rPr lang="en-US" dirty="0" smtClean="0"/>
              <a:t> MAE-East</a:t>
            </a:r>
            <a:endParaRPr lang="en-US" dirty="0"/>
          </a:p>
        </p:txBody>
      </p:sp>
      <p:pic>
        <p:nvPicPr>
          <p:cNvPr id="4" name="EQIX-vs-MaeEast.jpg" descr="/Applications/MAMP/htdocs/peering/white-papers/IX_Playbook_images/EQIX-vs-MaeEast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8097" r="-18097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Evade and attack Weakness</a:t>
            </a:r>
            <a:endParaRPr lang="en-US" dirty="0"/>
          </a:p>
        </p:txBody>
      </p:sp>
      <p:pic>
        <p:nvPicPr>
          <p:cNvPr id="4" name="evade and attack weakness.jpg" descr="/Applications/MAMP/htdocs/peering/white-papers/IX_Playbook_images/evade and attack weakness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8090" r="-18090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 Competitive Map</a:t>
            </a:r>
            <a:endParaRPr lang="en-US" dirty="0"/>
          </a:p>
        </p:txBody>
      </p:sp>
      <p:pic>
        <p:nvPicPr>
          <p:cNvPr id="4" name="JP IX Competition.jpg" descr="/Applications/MAMP/htdocs/peering/white-papers/IX_Playbook_images/JP IX Competition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7970" r="-1797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Externality</a:t>
            </a:r>
            <a:endParaRPr lang="en-US" dirty="0"/>
          </a:p>
        </p:txBody>
      </p:sp>
      <p:pic>
        <p:nvPicPr>
          <p:cNvPr id="4" name="NetworkExternality.jpg" descr="/Applications/MAMP/htdocs/peering/white-papers/IX_Playbook_images/NetworkExternality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 l="-18492" r="-1849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97</Words>
  <Application>Microsoft Macintosh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Art of Peering: The IX Playbook</vt:lpstr>
      <vt:lpstr>Peering Matrix</vt:lpstr>
      <vt:lpstr>Value of IX</vt:lpstr>
      <vt:lpstr>Divide and Conquer</vt:lpstr>
      <vt:lpstr>Drop Prices</vt:lpstr>
      <vt:lpstr>EQIX vs MAE-East</vt:lpstr>
      <vt:lpstr>Evade and attack Weakness</vt:lpstr>
      <vt:lpstr>JP Competitive Map</vt:lpstr>
      <vt:lpstr>Network Externality</vt:lpstr>
      <vt:lpstr>Peering Matrix</vt:lpstr>
      <vt:lpstr>Price to Value</vt:lpstr>
      <vt:lpstr>Buy in Peers</vt:lpstr>
      <vt:lpstr>Group Buy in</vt:lpstr>
      <vt:lpstr>Time Skew Stickiness</vt:lpstr>
      <vt:lpstr>Unique Networks</vt:lpstr>
      <vt:lpstr>Value of LINX 135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Peering for IXP Operators</dc:title>
  <dc:creator>William B. Norton User</dc:creator>
  <cp:lastModifiedBy>William B. Norton User</cp:lastModifiedBy>
  <cp:revision>7</cp:revision>
  <dcterms:created xsi:type="dcterms:W3CDTF">2010-08-07T01:33:41Z</dcterms:created>
  <dcterms:modified xsi:type="dcterms:W3CDTF">2010-08-07T02:47:29Z</dcterms:modified>
</cp:coreProperties>
</file>