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EA0E5-F082-8348-BB2A-49068F8B31A1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3618E-AFE4-714A-A11B-D544C61226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NULL" TargetMode="External"/><Relationship Id="rId5" Type="http://schemas.openxmlformats.org/officeDocument/2006/relationships/hyperlink" Target="http://www.de-cix.net/downloads/decix15yr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58775"/>
            <a:ext cx="7772400" cy="1470025"/>
          </a:xfrm>
        </p:spPr>
        <p:txBody>
          <a:bodyPr>
            <a:normAutofit/>
          </a:bodyPr>
          <a:lstStyle/>
          <a:p>
            <a:pPr lvl="0"/>
            <a:r>
              <a:rPr lang="en-US" kern="0" dirty="0" smtClean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Peering Personals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578929"/>
            <a:ext cx="6400800" cy="1239009"/>
          </a:xfrm>
        </p:spPr>
        <p:txBody>
          <a:bodyPr/>
          <a:lstStyle/>
          <a:p>
            <a:pPr lvl="0" defTabSz="9144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William B. Norton</a:t>
            </a:r>
          </a:p>
          <a:p>
            <a:pPr lvl="0" defTabSz="9144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Executive Director, </a:t>
            </a:r>
            <a:r>
              <a:rPr lang="en-US" kern="0" dirty="0" err="1" smtClean="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DrPeering.net</a:t>
            </a:r>
            <a:endParaRPr lang="en-US" kern="0" dirty="0" smtClean="0">
              <a:solidFill>
                <a:schemeClr val="tx1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1524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1828800"/>
            <a:ext cx="7543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5562600"/>
            <a:ext cx="181602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 smtClean="0"/>
              <a:t>30-31 August 2010</a:t>
            </a:r>
            <a:br>
              <a:rPr lang="en-US" sz="1600" dirty="0" smtClean="0"/>
            </a:br>
            <a:r>
              <a:rPr lang="en-US" sz="1600" dirty="0" smtClean="0"/>
              <a:t>Frankfurt, Germany</a:t>
            </a:r>
            <a:endParaRPr lang="en-US" sz="16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276600" y="3817938"/>
            <a:ext cx="230663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/>
              <a:t>wbn@DrPeering.net</a:t>
            </a:r>
            <a:endParaRPr lang="en-US" sz="2000" dirty="0"/>
          </a:p>
          <a:p>
            <a:pPr>
              <a:spcBef>
                <a:spcPct val="0"/>
              </a:spcBef>
            </a:pPr>
            <a:endParaRPr lang="en-US" sz="2000" dirty="0"/>
          </a:p>
        </p:txBody>
      </p:sp>
      <p:pic>
        <p:nvPicPr>
          <p:cNvPr id="10" name="Picture 5" descr="DrPSmall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5800" y="6335713"/>
            <a:ext cx="7318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owerPointFooter.png" descr="/Applications/MAMP/htdocs/peering/img/PowerPointFooter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0" y="6415088"/>
            <a:ext cx="9144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76200" y="6477000"/>
            <a:ext cx="7696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 dirty="0" smtClean="0">
                <a:hlinkClick r:id="rId5"/>
              </a:rPr>
              <a:t>15 YEAR ANNIVERSARY PARTY 1st </a:t>
            </a:r>
            <a:r>
              <a:rPr lang="en-US" sz="1400" b="1" i="1" dirty="0" smtClean="0">
                <a:hlinkClick r:id="rId5"/>
              </a:rPr>
              <a:t>DE</a:t>
            </a:r>
            <a:r>
              <a:rPr lang="en-US" sz="1400" b="1" dirty="0" smtClean="0">
                <a:hlinkClick r:id="rId5"/>
              </a:rPr>
              <a:t>-</a:t>
            </a:r>
            <a:r>
              <a:rPr lang="en-US" sz="1400" b="1" i="1" dirty="0" smtClean="0">
                <a:hlinkClick r:id="rId5"/>
              </a:rPr>
              <a:t>CIX CUSTOMER</a:t>
            </a:r>
            <a:r>
              <a:rPr lang="en-US" sz="1400" b="1" dirty="0" smtClean="0">
                <a:hlinkClick r:id="rId5"/>
              </a:rPr>
              <a:t> SUMMIT</a:t>
            </a:r>
            <a:endParaRPr lang="en-US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905000" y="2895600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" y="145869"/>
            <a:ext cx="2486042" cy="1143000"/>
          </a:xfrm>
        </p:spPr>
        <p:txBody>
          <a:bodyPr/>
          <a:lstStyle/>
          <a:p>
            <a:r>
              <a:rPr lang="en-US" dirty="0" smtClean="0"/>
              <a:t>AS12345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906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Peering Inclination (Open, Selective, Restrictive)</a:t>
            </a:r>
          </a:p>
          <a:p>
            <a:r>
              <a:rPr lang="en-US" dirty="0" smtClean="0"/>
              <a:t>Peering Pre-Requisites</a:t>
            </a:r>
          </a:p>
          <a:p>
            <a:r>
              <a:rPr lang="en-US" dirty="0" smtClean="0"/>
              <a:t>Traffic Volume (in Mbps)</a:t>
            </a:r>
          </a:p>
          <a:p>
            <a:r>
              <a:rPr lang="en-US" dirty="0" smtClean="0"/>
              <a:t>Peering Locations</a:t>
            </a:r>
          </a:p>
          <a:p>
            <a:r>
              <a:rPr lang="en-US" dirty="0" smtClean="0"/>
              <a:t>What we look for in a peer</a:t>
            </a:r>
          </a:p>
          <a:p>
            <a:r>
              <a:rPr lang="en-US" dirty="0" smtClean="0"/>
              <a:t>Why you should peer with us</a:t>
            </a:r>
          </a:p>
          <a:p>
            <a:r>
              <a:rPr lang="en-US" dirty="0" smtClean="0"/>
              <a:t>Contact Information</a:t>
            </a:r>
          </a:p>
          <a:p>
            <a:pPr lvl="1"/>
            <a:r>
              <a:rPr lang="en-US" dirty="0" smtClean="0"/>
              <a:t>Email:</a:t>
            </a:r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0073" y="274638"/>
            <a:ext cx="6026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0073" y="374643"/>
            <a:ext cx="613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Company Name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647</Words>
  <Application>Microsoft Macintosh PowerPoint</Application>
  <PresentationFormat>On-screen Show (4:3)</PresentationFormat>
  <Paragraphs>156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Peering Personals</vt:lpstr>
      <vt:lpstr>AS12345</vt:lpstr>
      <vt:lpstr>AS12345</vt:lpstr>
      <vt:lpstr>AS12345</vt:lpstr>
      <vt:lpstr>AS12345</vt:lpstr>
      <vt:lpstr>AS12345</vt:lpstr>
      <vt:lpstr>AS12345</vt:lpstr>
      <vt:lpstr>AS12345</vt:lpstr>
      <vt:lpstr>AS12345</vt:lpstr>
      <vt:lpstr>AS12345</vt:lpstr>
      <vt:lpstr>AS12345</vt:lpstr>
      <vt:lpstr>AS12345</vt:lpstr>
      <vt:lpstr>AS12345</vt:lpstr>
      <vt:lpstr>AS12345</vt:lpstr>
      <vt:lpstr>AS12345</vt:lpstr>
      <vt:lpstr>AS12345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DrPeering</dc:title>
  <dc:creator>William B. Norton User</dc:creator>
  <cp:lastModifiedBy>William B. Norton User</cp:lastModifiedBy>
  <cp:revision>6</cp:revision>
  <dcterms:created xsi:type="dcterms:W3CDTF">2010-08-26T04:01:55Z</dcterms:created>
  <dcterms:modified xsi:type="dcterms:W3CDTF">2010-08-26T04:26:56Z</dcterms:modified>
</cp:coreProperties>
</file>